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72" r:id="rId4"/>
    <p:sldId id="263" r:id="rId5"/>
    <p:sldId id="273" r:id="rId6"/>
    <p:sldId id="271" r:id="rId7"/>
    <p:sldId id="267" r:id="rId8"/>
    <p:sldId id="264" r:id="rId9"/>
    <p:sldId id="268" r:id="rId10"/>
    <p:sldId id="270" r:id="rId11"/>
    <p:sldId id="274" r:id="rId12"/>
    <p:sldId id="275" r:id="rId13"/>
    <p:sldId id="26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094" autoAdjust="0"/>
  </p:normalViewPr>
  <p:slideViewPr>
    <p:cSldViewPr snapToGrid="0">
      <p:cViewPr varScale="1">
        <p:scale>
          <a:sx n="67" d="100"/>
          <a:sy n="67" d="100"/>
        </p:scale>
        <p:origin x="154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3F5D0B-A45E-4840-8B5C-9F4CC511592D}" type="datetimeFigureOut">
              <a:rPr lang="zh-CN" altLang="en-US" smtClean="0"/>
              <a:t>2019/3/21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422FFA-5178-4AE2-9E1A-F43CC8E268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498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422FFA-5178-4AE2-9E1A-F43CC8E268E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334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430257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 anchorCtr="0">
            <a:normAutofit/>
          </a:bodyPr>
          <a:lstStyle>
            <a:lvl1pPr algn="ctr"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4501583"/>
            <a:ext cx="9144000" cy="1655762"/>
          </a:xfrm>
        </p:spPr>
        <p:txBody>
          <a:bodyPr anchor="ctr" anchorCtr="0"/>
          <a:lstStyle>
            <a:lvl1pPr marL="0" indent="0" algn="r">
              <a:buNone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304931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6492875"/>
            <a:ext cx="12192000" cy="36512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905164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8954"/>
            <a:ext cx="10515600" cy="787256"/>
          </a:xfrm>
        </p:spPr>
        <p:txBody>
          <a:bodyPr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zh-CN" altLang="en-US"/>
              <a:t>流体力学课程研讨问题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BAC2E4C7-DEF0-452A-A5D1-E7BC4225E1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636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430257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4499251" y="2967335"/>
            <a:ext cx="319350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6600" b="1" i="1" cap="none" spc="0" dirty="0">
                <a:ln/>
                <a:solidFill>
                  <a:schemeClr val="accent4"/>
                </a:solidFill>
                <a:effectLst/>
                <a:latin typeface="Edwardian Script ITC" panose="030303020407070D0804" pitchFamily="66" charset="0"/>
                <a:cs typeface="Times New Roman" panose="02020603050405020304" pitchFamily="18" charset="0"/>
              </a:rPr>
              <a:t>T h e    </a:t>
            </a:r>
            <a:r>
              <a:rPr lang="en-US" altLang="zh-CN" sz="6600" b="1" i="1" cap="none" spc="0" dirty="0" err="1">
                <a:ln/>
                <a:solidFill>
                  <a:schemeClr val="accent4"/>
                </a:solidFill>
                <a:effectLst/>
                <a:latin typeface="Edwardian Script ITC" panose="030303020407070D0804" pitchFamily="66" charset="0"/>
                <a:cs typeface="Times New Roman" panose="02020603050405020304" pitchFamily="18" charset="0"/>
              </a:rPr>
              <a:t>e</a:t>
            </a:r>
            <a:r>
              <a:rPr lang="en-US" altLang="zh-CN" sz="6600" b="1" i="1" cap="none" spc="0" dirty="0">
                <a:ln/>
                <a:solidFill>
                  <a:schemeClr val="accent4"/>
                </a:solidFill>
                <a:effectLst/>
                <a:latin typeface="Edwardian Script ITC" panose="030303020407070D0804" pitchFamily="66" charset="0"/>
                <a:cs typeface="Times New Roman" panose="02020603050405020304" pitchFamily="18" charset="0"/>
              </a:rPr>
              <a:t> n d</a:t>
            </a:r>
            <a:endParaRPr lang="zh-CN" altLang="en-US" sz="6600" b="1" i="1" cap="none" spc="0" dirty="0">
              <a:ln/>
              <a:solidFill>
                <a:schemeClr val="accent4"/>
              </a:solidFill>
              <a:effectLst/>
              <a:latin typeface="Edwardian Script ITC" panose="030303020407070D0804" pitchFamily="66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60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FB219-ED88-4C42-B944-5842D8E022F7}" type="datetime1">
              <a:rPr lang="zh-CN" altLang="en-US" smtClean="0"/>
              <a:t>2019/3/21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流体力学课程研讨问题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2E4C7-DEF0-452A-A5D1-E7BC4225E1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717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>
                <a:latin typeface="黑体" panose="02010609060101010101" pitchFamily="49" charset="-122"/>
                <a:ea typeface="黑体" panose="02010609060101010101" pitchFamily="49" charset="-122"/>
              </a:rPr>
              <a:t>流体力学课程研讨问题</a:t>
            </a:r>
          </a:p>
        </p:txBody>
      </p:sp>
    </p:spTree>
    <p:extLst>
      <p:ext uri="{BB962C8B-B14F-4D97-AF65-F5344CB8AC3E}">
        <p14:creationId xmlns:p14="http://schemas.microsoft.com/office/powerpoint/2010/main" val="3470480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10</a:t>
            </a:fld>
            <a:endParaRPr lang="zh-CN" altLang="en-US"/>
          </a:p>
        </p:txBody>
      </p:sp>
      <p:pic>
        <p:nvPicPr>
          <p:cNvPr id="7" name="ANU Scientists create a Tractor Beam on water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3229" y="1247811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98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11</a:t>
            </a:fld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0" y="1008512"/>
            <a:ext cx="6035041" cy="4231285"/>
            <a:chOff x="-1" y="1277647"/>
            <a:chExt cx="6035041" cy="4231285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20" y="1277647"/>
              <a:ext cx="5969720" cy="4231285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-1" y="4227258"/>
              <a:ext cx="2299063" cy="3135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361" y="1013347"/>
            <a:ext cx="6091639" cy="3869118"/>
          </a:xfrm>
          <a:prstGeom prst="rect">
            <a:avLst/>
          </a:prstGeom>
        </p:spPr>
      </p:pic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838200" y="58954"/>
            <a:ext cx="10515600" cy="787256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4258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12</a:t>
            </a:fld>
            <a:endParaRPr lang="zh-CN" altLang="en-US"/>
          </a:p>
        </p:txBody>
      </p:sp>
      <p:pic>
        <p:nvPicPr>
          <p:cNvPr id="7" name="This is How Nature Produces Perfect Ice Disc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4629" y="1243150"/>
            <a:ext cx="8882741" cy="4996542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8200" y="58954"/>
            <a:ext cx="10515600" cy="787256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710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5092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8377" y="4075611"/>
            <a:ext cx="2081349" cy="357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672" y="1057516"/>
            <a:ext cx="6095184" cy="4378755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56451" y="1057516"/>
            <a:ext cx="6039549" cy="4356314"/>
            <a:chOff x="43542" y="1057515"/>
            <a:chExt cx="6052458" cy="4365625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36" y="1057515"/>
              <a:ext cx="6046764" cy="4365625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43542" y="4392325"/>
              <a:ext cx="2151017" cy="3570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55575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3</a:t>
            </a:fld>
            <a:endParaRPr lang="zh-CN" altLang="en-US"/>
          </a:p>
        </p:txBody>
      </p:sp>
      <p:pic>
        <p:nvPicPr>
          <p:cNvPr id="6" name="Slow Motion Falling Leaves and Autumn Leaf Fall Shot in Slow Mo High Definition HD Black Backgroun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1051" y="1105988"/>
            <a:ext cx="8429897" cy="474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68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21920" y="4275909"/>
            <a:ext cx="2151017" cy="3570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6929" y="984852"/>
            <a:ext cx="4638256" cy="4516062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29028" y="984852"/>
            <a:ext cx="7075352" cy="4907948"/>
            <a:chOff x="0" y="984853"/>
            <a:chExt cx="6514011" cy="4518564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984853"/>
              <a:ext cx="6514011" cy="4518564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0" y="984853"/>
              <a:ext cx="2377440" cy="3570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0518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6" name="Seth Stisher-Slalom Ski Rhythm Drill (Whips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4959" y="1069779"/>
            <a:ext cx="8943703" cy="5295614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58954"/>
            <a:ext cx="10515600" cy="787256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534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6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298" y="923544"/>
            <a:ext cx="8270902" cy="5491996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8200" y="58954"/>
            <a:ext cx="10515600" cy="787256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6871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7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r="3369"/>
          <a:stretch/>
        </p:blipFill>
        <p:spPr>
          <a:xfrm>
            <a:off x="6212114" y="998360"/>
            <a:ext cx="5979886" cy="438515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64160" y="5277852"/>
            <a:ext cx="11797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当一个垂直的盘子部分浸在水中并作垂直于盘面的移动时，一对水涡会出现在水面上。在一定情况下这些水涡可以在水面上运动很长一段距离。尝试研究相关参量对水涡运动和稳定性的影响。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-1" y="998360"/>
            <a:ext cx="6126095" cy="4385156"/>
            <a:chOff x="-1" y="998360"/>
            <a:chExt cx="6100653" cy="436694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" y="998360"/>
              <a:ext cx="6100653" cy="4366944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128451" y="4023359"/>
              <a:ext cx="2081349" cy="3570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63203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7" name="Quark pool (soliton 'pairs'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5667" y="1059970"/>
            <a:ext cx="9356785" cy="52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04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问题分析研讨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EE1C-704D-4F60-89E5-095A2AE747D1}" type="datetime1">
              <a:rPr lang="zh-CN" altLang="en-US" smtClean="0"/>
              <a:pPr/>
              <a:t>2019/3/21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流体力学课程研讨问题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2E4C7-DEF0-452A-A5D1-E7BC4225E185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581" y="1032183"/>
            <a:ext cx="6051419" cy="437838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4982" y="5524103"/>
            <a:ext cx="12057018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用一个竖直振动的水平圆柱来产生水波，当改变激励频率和振幅时水波会看起来流向或背离圆柱。请尝试对此现象进行解释。</a:t>
            </a:r>
          </a:p>
        </p:txBody>
      </p:sp>
      <p:sp>
        <p:nvSpPr>
          <p:cNvPr id="9" name="矩形 8"/>
          <p:cNvSpPr/>
          <p:nvPr/>
        </p:nvSpPr>
        <p:spPr>
          <a:xfrm>
            <a:off x="134982" y="4225381"/>
            <a:ext cx="2081349" cy="357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/>
          <a:srcRect l="2750"/>
          <a:stretch/>
        </p:blipFill>
        <p:spPr>
          <a:xfrm>
            <a:off x="134982" y="1065379"/>
            <a:ext cx="5945118" cy="434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221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204</Words>
  <Application>Microsoft Office PowerPoint</Application>
  <PresentationFormat>宽屏</PresentationFormat>
  <Paragraphs>48</Paragraphs>
  <Slides>13</Slides>
  <Notes>1</Notes>
  <HiddenSlides>0</HiddenSlides>
  <MMClips>5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黑体</vt:lpstr>
      <vt:lpstr>Arial</vt:lpstr>
      <vt:lpstr>Calibri</vt:lpstr>
      <vt:lpstr>Calibri Light</vt:lpstr>
      <vt:lpstr>Edwardian Script ITC</vt:lpstr>
      <vt:lpstr>Times New Roman</vt:lpstr>
      <vt:lpstr>Office 主题</vt:lpstr>
      <vt:lpstr>流体力学课程研讨问题</vt:lpstr>
      <vt:lpstr>问题分析研讨1</vt:lpstr>
      <vt:lpstr>问题分析研讨1</vt:lpstr>
      <vt:lpstr>问题分析研讨2</vt:lpstr>
      <vt:lpstr>问题分析研讨2</vt:lpstr>
      <vt:lpstr>问题分析研讨2</vt:lpstr>
      <vt:lpstr>问题分析研讨3</vt:lpstr>
      <vt:lpstr>问题分析研讨3</vt:lpstr>
      <vt:lpstr>问题分析研讨4</vt:lpstr>
      <vt:lpstr>问题分析研讨4</vt:lpstr>
      <vt:lpstr>问题分析研讨5</vt:lpstr>
      <vt:lpstr>问题分析研讨5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流体力学课程研讨问题</dc:title>
  <dc:creator>yuming</dc:creator>
  <cp:lastModifiedBy>春晓 许</cp:lastModifiedBy>
  <cp:revision>36</cp:revision>
  <dcterms:created xsi:type="dcterms:W3CDTF">2017-02-16T03:47:37Z</dcterms:created>
  <dcterms:modified xsi:type="dcterms:W3CDTF">2019-03-21T13:20:24Z</dcterms:modified>
</cp:coreProperties>
</file>

<file path=docProps/thumbnail.jpeg>
</file>